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7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D33D-8612-44E3-9555-E4357D03F96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18D9-06BF-4484-BF9B-F4DDECAA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bout-bats.com/graphics/bat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3505200"/>
            <a:ext cx="58565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Bats Review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3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8" y="990600"/>
            <a:ext cx="735963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0190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5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3850"/>
            <a:ext cx="64008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85913"/>
            <a:ext cx="6602413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09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Check your answers.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414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59" y="657686"/>
            <a:ext cx="6858882" cy="55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305800" cy="518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59" y="196562"/>
            <a:ext cx="6858882" cy="64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638300"/>
            <a:ext cx="7005637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147763"/>
            <a:ext cx="6543675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9078"/>
            <a:ext cx="7689851" cy="340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422400"/>
            <a:ext cx="740727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61259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505575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1400" y="3124459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lin Sans FB Demi" panose="020E0802020502020306" pitchFamily="34" charset="0"/>
              </a:rPr>
              <a:t>Why?</a:t>
            </a:r>
            <a:endParaRPr lang="en-US" sz="1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155825"/>
            <a:ext cx="7278687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4" y="1600200"/>
            <a:ext cx="840859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Berlin Sans FB Demi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Richard</dc:creator>
  <cp:lastModifiedBy>Kimberly Richard</cp:lastModifiedBy>
  <cp:revision>6</cp:revision>
  <dcterms:created xsi:type="dcterms:W3CDTF">2012-10-24T13:27:06Z</dcterms:created>
  <dcterms:modified xsi:type="dcterms:W3CDTF">2015-11-03T21:02:00Z</dcterms:modified>
</cp:coreProperties>
</file>